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96" r:id="rId3"/>
    <p:sldMasterId id="2147483717" r:id="rId4"/>
    <p:sldMasterId id="2147483730" r:id="rId5"/>
    <p:sldMasterId id="2147483743" r:id="rId6"/>
  </p:sldMasterIdLst>
  <p:notesMasterIdLst>
    <p:notesMasterId r:id="rId20"/>
  </p:notesMasterIdLst>
  <p:handoutMasterIdLst>
    <p:handoutMasterId r:id="rId21"/>
  </p:handoutMasterIdLst>
  <p:sldIdLst>
    <p:sldId id="1390" r:id="rId7"/>
    <p:sldId id="1393" r:id="rId8"/>
    <p:sldId id="1396" r:id="rId9"/>
    <p:sldId id="1484" r:id="rId10"/>
    <p:sldId id="1402" r:id="rId11"/>
    <p:sldId id="1493" r:id="rId12"/>
    <p:sldId id="1401" r:id="rId13"/>
    <p:sldId id="1494" r:id="rId14"/>
    <p:sldId id="1403" r:id="rId15"/>
    <p:sldId id="1497" r:id="rId16"/>
    <p:sldId id="1404" r:id="rId17"/>
    <p:sldId id="1496" r:id="rId18"/>
    <p:sldId id="1405" r:id="rId19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8000"/>
    <a:srgbClr val="004080"/>
    <a:srgbClr val="0000FF"/>
    <a:srgbClr val="ED7D31"/>
    <a:srgbClr val="0065CC"/>
    <a:srgbClr val="E84D29"/>
    <a:srgbClr val="0D5094"/>
    <a:srgbClr val="003399"/>
    <a:srgbClr val="0033CC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 autoAdjust="0"/>
    <p:restoredTop sz="88027" autoAdjust="0"/>
  </p:normalViewPr>
  <p:slideViewPr>
    <p:cSldViewPr>
      <p:cViewPr varScale="1">
        <p:scale>
          <a:sx n="128" d="100"/>
          <a:sy n="128" d="100"/>
        </p:scale>
        <p:origin x="956" y="80"/>
      </p:cViewPr>
      <p:guideLst>
        <p:guide orient="horz" pos="1620"/>
        <p:guide pos="2879"/>
      </p:guideLst>
    </p:cSldViewPr>
  </p:slideViewPr>
  <p:outlineViewPr>
    <p:cViewPr>
      <p:scale>
        <a:sx n="33" d="100"/>
        <a:sy n="33" d="100"/>
      </p:scale>
      <p:origin x="0" y="10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5FF8CFE-58CA-45D3-81D7-45A44CE3F79C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524C543-53BF-4DC7-8407-9F7F3ACDCB2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1955695-832D-4AD3-AA0C-F2374C243D4E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30FDADC-A72B-4419-8F2D-6057AD96C39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63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870" tIns="45935" rIns="91870" bIns="45935" anchor="t"/>
          <a:lstStyle/>
          <a:p>
            <a:pPr lvl="0"/>
            <a:endParaRPr lang="zh-CN" altLang="en-US" sz="100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5633590" y="6513910"/>
            <a:ext cx="4309798" cy="342900"/>
          </a:xfrm>
          <a:prstGeom prst="rect">
            <a:avLst/>
          </a:prstGeom>
          <a:noFill/>
          <a:ln w="9525">
            <a:noFill/>
          </a:ln>
        </p:spPr>
        <p:txBody>
          <a:bodyPr lIns="91870" tIns="45935" rIns="91870" bIns="45935" anchor="b"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00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870" tIns="45935" rIns="91870" bIns="45935" anchor="t"/>
          <a:lstStyle/>
          <a:p>
            <a:pPr lvl="0"/>
            <a:endParaRPr lang="zh-CN" altLang="en-US" sz="1000" dirty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5633590" y="6513910"/>
            <a:ext cx="4309798" cy="342900"/>
          </a:xfrm>
          <a:prstGeom prst="rect">
            <a:avLst/>
          </a:prstGeom>
          <a:noFill/>
          <a:ln w="9525">
            <a:noFill/>
          </a:ln>
        </p:spPr>
        <p:txBody>
          <a:bodyPr lIns="91870" tIns="45935" rIns="91870" bIns="45935" anchor="b"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58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870" tIns="45935" rIns="91870" bIns="45935" anchor="t"/>
          <a:lstStyle/>
          <a:p>
            <a:pPr lvl="0"/>
            <a:endParaRPr lang="zh-CN" altLang="en-US" sz="100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5633590" y="6513910"/>
            <a:ext cx="4309798" cy="342900"/>
          </a:xfrm>
          <a:prstGeom prst="rect">
            <a:avLst/>
          </a:prstGeom>
          <a:noFill/>
          <a:ln w="9525">
            <a:noFill/>
          </a:ln>
        </p:spPr>
        <p:txBody>
          <a:bodyPr lIns="91870" tIns="45935" rIns="91870" bIns="45935" anchor="b"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870" tIns="45935" rIns="91870" bIns="45935" anchor="t"/>
          <a:lstStyle/>
          <a:p>
            <a:pPr lvl="0"/>
            <a:endParaRPr lang="zh-CN" altLang="en-US" sz="100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5633590" y="6513910"/>
            <a:ext cx="4309798" cy="342900"/>
          </a:xfrm>
          <a:prstGeom prst="rect">
            <a:avLst/>
          </a:prstGeom>
          <a:noFill/>
          <a:ln w="9525">
            <a:noFill/>
          </a:ln>
        </p:spPr>
        <p:txBody>
          <a:bodyPr lIns="91870" tIns="45935" rIns="91870" bIns="45935" anchor="b"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4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870" tIns="45935" rIns="91870" bIns="45935" anchor="t"/>
          <a:lstStyle/>
          <a:p>
            <a:pPr lvl="0"/>
            <a:endParaRPr lang="zh-CN" altLang="en-US" sz="100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5633590" y="6513910"/>
            <a:ext cx="4309798" cy="342900"/>
          </a:xfrm>
          <a:prstGeom prst="rect">
            <a:avLst/>
          </a:prstGeom>
          <a:noFill/>
          <a:ln w="9525">
            <a:noFill/>
          </a:ln>
        </p:spPr>
        <p:txBody>
          <a:bodyPr lIns="91870" tIns="45935" rIns="91870" bIns="45935" anchor="b"/>
          <a:lstStyle/>
          <a:p>
            <a:fld id="{9A0DB2DC-4C9A-4742-B13C-FB6460FD3503}" type="slidenum">
              <a:rPr lang="zh-CN" altLang="en-US">
                <a:solidFill>
                  <a:srgbClr val="000000"/>
                </a:solidFill>
              </a:rPr>
              <a:pPr/>
              <a:t>11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34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37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E2C74-9540-422B-8C7C-1B785B30B8BF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7348-7383-40D6-B266-846AFF584A1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3FE60-7D90-4E16-BFA2-8751B0075F81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698-5F86-430E-8F76-7031640F8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EC53-14EB-4251-97FE-E547D2C5926A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1FFE8-B845-4D5D-A307-8BA857628B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41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E2C74-9540-422B-8C7C-1B785B30B8B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7348-7383-40D6-B266-846AFF584A1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1A65-873E-4237-AA3E-4DFF12DE2C9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3BB65-D992-4DB0-B2AC-CB43F3696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6BB5C-3EF6-41B5-AAA1-FCE027B528B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0CCA-A8C6-4D40-8F7A-FCB8CC1B16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CF69-C240-455A-99D4-50CDFA0DFCB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5923-8A52-4879-B419-61612B677F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7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7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CEC-BB22-40E3-8F3D-552D2F9374F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18D4A-7E8C-4C0F-B09C-F2FFF07B0A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0FDF-E7A8-4F25-83F1-96341E9CB4A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D0FF3-EB97-468E-9FDE-4AE8B3A22AF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39F9-CAA3-4EF3-9D9A-85299844127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580B3-98C3-4A59-8CF2-AD370B4B8A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9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45CAB-E582-4999-8ABC-D911B6179FA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A399-F6B0-4EF8-9E49-8121BB7ECCA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1A65-873E-4237-AA3E-4DFF12DE2C97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3BB65-D992-4DB0-B2AC-CB43F3696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9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4F8E-A852-4876-9EFA-E28AB9ED77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550-A90C-4433-B0DD-9C00A83D985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3FE60-7D90-4E16-BFA2-8751B0075F8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698-5F86-430E-8F76-7031640F8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4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4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EC53-14EB-4251-97FE-E547D2C5926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1FFE8-B845-4D5D-A307-8BA857628B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983596-531F-469F-AC22-9DFCBEAE8D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5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F0D5B-8759-46CA-BA7A-DB1E34F340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6F7834-8481-4FC7-A142-9C624AB002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4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8A950A-88F4-495E-BD29-A265426C3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mplete-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6BB5C-3EF6-41B5-AAA1-FCE027B528B1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0CCA-A8C6-4D40-8F7A-FCB8CC1B160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BFA2E5-9E66-42A3-B0CA-1B75A3013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1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图片 2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1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6" name="图片 5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3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0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5" name="图片 4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519CC7-EC0A-45A9-85DB-A64842827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7992015" y="-756825"/>
            <a:ext cx="443420" cy="1905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3345180" y="-3378200"/>
            <a:ext cx="444500" cy="71475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432AEA-AEAC-4B54-BEA5-328E310603CF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912771-E90E-4D27-86B7-D5E719423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505" y="-139198"/>
            <a:ext cx="795307" cy="6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93CEA60-6F12-405E-B008-0050CB6BA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7982399" y="-742849"/>
            <a:ext cx="430323" cy="1892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147D7E-E43E-40A2-988A-186ADBE29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3353533" y="-3374891"/>
            <a:ext cx="429275" cy="71559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AC04970-5729-415C-9CF7-CB2B4B561131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659D88-2E41-41F0-A45C-A8A26220B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505" y="-132572"/>
            <a:ext cx="795307" cy="6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164F32-53D4-4AA7-8790-D7A30C407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2458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CF69-C240-455A-99D4-50CDFA0DFCBE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5923-8A52-4879-B419-61612B677FF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2467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2694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385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41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E2C74-9540-422B-8C7C-1B785B30B8B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7348-7383-40D6-B266-846AFF584A1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1A65-873E-4237-AA3E-4DFF12DE2C9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3BB65-D992-4DB0-B2AC-CB43F3696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6BB5C-3EF6-41B5-AAA1-FCE027B528B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0CCA-A8C6-4D40-8F7A-FCB8CC1B16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47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CF69-C240-455A-99D4-50CDFA0DFCB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5923-8A52-4879-B419-61612B677F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23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7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7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CEC-BB22-40E3-8F3D-552D2F9374F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18D4A-7E8C-4C0F-B09C-F2FFF07B0A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0FDF-E7A8-4F25-83F1-96341E9CB4A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D0FF3-EB97-468E-9FDE-4AE8B3A22AF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2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39F9-CAA3-4EF3-9D9A-85299844127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580B3-98C3-4A59-8CF2-AD370B4B8A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2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2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CEC-BB22-40E3-8F3D-552D2F9374F4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18D4A-7E8C-4C0F-B09C-F2FFF07B0A6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9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45CAB-E582-4999-8ABC-D911B6179FA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A399-F6B0-4EF8-9E49-8121BB7ECCA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9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4F8E-A852-4876-9EFA-E28AB9ED77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550-A90C-4433-B0DD-9C00A83D985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3FE60-7D90-4E16-BFA2-8751B0075F8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698-5F86-430E-8F76-7031640F8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20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4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4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EC53-14EB-4251-97FE-E547D2C5926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1FFE8-B845-4D5D-A307-8BA857628B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4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37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8783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4095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3831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788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2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2" y="1879600"/>
            <a:ext cx="3868737" cy="27622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526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8179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0FDF-E7A8-4F25-83F1-96341E9CB4A4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D0FF3-EB97-468E-9FDE-4AE8B3A22AF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7992015" y="-756825"/>
            <a:ext cx="443420" cy="1905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3345180" y="-3378200"/>
            <a:ext cx="444500" cy="714756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7448937" y="-9764"/>
            <a:ext cx="867880" cy="377758"/>
            <a:chOff x="11435" y="-10"/>
            <a:chExt cx="1707" cy="743"/>
          </a:xfrm>
        </p:grpSpPr>
        <p:pic>
          <p:nvPicPr>
            <p:cNvPr id="5" name="图片 4" descr="white_zui_logo-0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435" y="-3"/>
              <a:ext cx="1008" cy="736"/>
            </a:xfrm>
            <a:prstGeom prst="rect">
              <a:avLst/>
            </a:prstGeom>
          </p:spPr>
        </p:pic>
        <p:pic>
          <p:nvPicPr>
            <p:cNvPr id="15" name="图片 14" descr="white_zui_logo-0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333" y="-10"/>
              <a:ext cx="809" cy="736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3432AEA-AEAC-4B54-BEA5-328E310603CF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</p:spTree>
    <p:extLst>
      <p:ext uri="{BB962C8B-B14F-4D97-AF65-F5344CB8AC3E}">
        <p14:creationId xmlns:p14="http://schemas.microsoft.com/office/powerpoint/2010/main" val="222291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93CEA60-6F12-405E-B008-0050CB6BA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7982399" y="-742849"/>
            <a:ext cx="430323" cy="1892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147D7E-E43E-40A2-988A-186ADBE29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3353533" y="-3374891"/>
            <a:ext cx="429275" cy="7155917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C04970-5729-415C-9CF7-CB2B4B561131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C7921D0-8383-4AB5-984D-99AB33E0CD49}"/>
              </a:ext>
            </a:extLst>
          </p:cNvPr>
          <p:cNvGrpSpPr/>
          <p:nvPr userDrawn="1"/>
        </p:nvGrpSpPr>
        <p:grpSpPr>
          <a:xfrm>
            <a:off x="7448937" y="-9764"/>
            <a:ext cx="867880" cy="377758"/>
            <a:chOff x="11435" y="-10"/>
            <a:chExt cx="1707" cy="743"/>
          </a:xfrm>
        </p:grpSpPr>
        <p:pic>
          <p:nvPicPr>
            <p:cNvPr id="20" name="图片 19" descr="white_zui_logo-02">
              <a:extLst>
                <a:ext uri="{FF2B5EF4-FFF2-40B4-BE49-F238E27FC236}">
                  <a16:creationId xmlns:a16="http://schemas.microsoft.com/office/drawing/2014/main" id="{43ECF287-9643-42E5-AC13-F05ACC13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435" y="-3"/>
              <a:ext cx="1008" cy="736"/>
            </a:xfrm>
            <a:prstGeom prst="rect">
              <a:avLst/>
            </a:prstGeom>
          </p:spPr>
        </p:pic>
        <p:pic>
          <p:nvPicPr>
            <p:cNvPr id="21" name="图片 20" descr="white_zui_logo-02">
              <a:extLst>
                <a:ext uri="{FF2B5EF4-FFF2-40B4-BE49-F238E27FC236}">
                  <a16:creationId xmlns:a16="http://schemas.microsoft.com/office/drawing/2014/main" id="{02C6A631-C11B-4666-9DCE-964391C34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333" y="-10"/>
              <a:ext cx="809" cy="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00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9703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9995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0571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9222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983596-531F-469F-AC22-9DFCBEAE8D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24F0D5B-8759-46CA-BA7A-DB1E34F340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2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6F7834-8481-4FC7-A142-9C624AB002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5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8A950A-88F4-495E-BD29-A265426C3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39F9-CAA3-4EF3-9D9A-852998441275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580B3-98C3-4A59-8CF2-AD370B4B8A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9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mplete-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8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BFA2E5-9E66-42A3-B0CA-1B75A3013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图片 2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1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6" name="图片 5" descr="templete-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0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2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45CAB-E582-4999-8ABC-D911B6179FA8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A399-F6B0-4EF8-9E49-8121BB7ECC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mplete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9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519CC7-EC0A-45A9-85DB-A64842827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7992015" y="-756825"/>
            <a:ext cx="443420" cy="1905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3345180" y="-3378200"/>
            <a:ext cx="444500" cy="71475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432AEA-AEAC-4B54-BEA5-328E310603CF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912771-E90E-4D27-86B7-D5E719423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505" y="-139198"/>
            <a:ext cx="795307" cy="6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93CEA60-6F12-405E-B008-0050CB6BA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243"/>
          <a:stretch>
            <a:fillRect/>
          </a:stretch>
        </p:blipFill>
        <p:spPr>
          <a:xfrm rot="5400000">
            <a:off x="7982399" y="-742849"/>
            <a:ext cx="430323" cy="1892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147D7E-E43E-40A2-988A-186ADBE29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2"/>
          <a:stretch>
            <a:fillRect/>
          </a:stretch>
        </p:blipFill>
        <p:spPr>
          <a:xfrm rot="5400000">
            <a:off x="3353533" y="-3374891"/>
            <a:ext cx="429275" cy="71559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AC04970-5729-415C-9CF7-CB2B4B561131}"/>
              </a:ext>
            </a:extLst>
          </p:cNvPr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659D88-2E41-41F0-A45C-A8A26220B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505" y="-132572"/>
            <a:ext cx="795307" cy="6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4F8E-A852-4876-9EFA-E28AB9ED771B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550-A90C-4433-B0DD-9C00A83D98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164F32-53D4-4AA7-8790-D7A30C407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7087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5245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47922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96335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43"/>
            <a:ext cx="7886700" cy="993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59BC2D0-3D5F-45B4-A2E2-F93C85E89F6F}" type="datetimeFigureOut">
              <a:rPr lang="zh-CN" altLang="en-US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7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BE87F2-0F38-4803-814F-9B23D284CD1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43"/>
            <a:ext cx="7886700" cy="993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59BC2D0-3D5F-45B4-A2E2-F93C85E89F6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7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BE87F2-0F38-4803-814F-9B23D284CD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83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43"/>
            <a:ext cx="7886700" cy="993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59BC2D0-3D5F-45B4-A2E2-F93C85E89F6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2022/10/31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7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BE87F2-0F38-4803-814F-9B23D284CD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16343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26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</p:sldLayoutIdLst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50F1AA8-0019-45A4-8358-339EAFE34A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825" y="913617"/>
            <a:ext cx="792066" cy="4351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228946-E159-44FE-98DB-F5F6CF3B9A3B}"/>
              </a:ext>
            </a:extLst>
          </p:cNvPr>
          <p:cNvSpPr txBox="1"/>
          <p:nvPr/>
        </p:nvSpPr>
        <p:spPr>
          <a:xfrm>
            <a:off x="3851920" y="908198"/>
            <a:ext cx="3985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200" b="1" spc="7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黑体" panose="02010609060101010101" charset="-122"/>
              </a:rPr>
              <a:t>浙江大学伊利诺伊大学厄巴纳香槟校区联合学院</a:t>
            </a:r>
          </a:p>
          <a:p>
            <a:pPr lvl="0" algn="r">
              <a:defRPr/>
            </a:pPr>
            <a:r>
              <a:rPr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黑体" panose="02010609060101010101" charset="-122"/>
              </a:rPr>
              <a:t>Zhejiang University/University of Illinois at Urbana Champaign Institute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EF6097-5522-402A-8D6B-0E790D3601BD}"/>
              </a:ext>
            </a:extLst>
          </p:cNvPr>
          <p:cNvSpPr txBox="1"/>
          <p:nvPr/>
        </p:nvSpPr>
        <p:spPr>
          <a:xfrm>
            <a:off x="897255" y="1442154"/>
            <a:ext cx="736536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latinLnBrk="0" hangingPunct="1">
              <a:lnSpc>
                <a:spcPct val="150000"/>
              </a:lnSpc>
            </a:pPr>
            <a:endParaRPr lang="en-US" altLang="zh-CN" sz="1600" dirty="0">
              <a:solidFill>
                <a:srgbClr val="0065CC"/>
              </a:solidFill>
              <a:ea typeface="黑体" panose="02010609060101010101" charset="-122"/>
              <a:sym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F1E2AE-6D5D-4EA4-AE8F-A4AE46269726}"/>
              </a:ext>
            </a:extLst>
          </p:cNvPr>
          <p:cNvSpPr/>
          <p:nvPr/>
        </p:nvSpPr>
        <p:spPr>
          <a:xfrm>
            <a:off x="1393825" y="1655613"/>
            <a:ext cx="6443345" cy="936104"/>
          </a:xfrm>
          <a:prstGeom prst="rect">
            <a:avLst/>
          </a:prstGeom>
          <a:solidFill>
            <a:srgbClr val="0D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CB636B-4DC7-4C10-B887-BD98780D465F}"/>
              </a:ext>
            </a:extLst>
          </p:cNvPr>
          <p:cNvSpPr txBox="1"/>
          <p:nvPr/>
        </p:nvSpPr>
        <p:spPr>
          <a:xfrm>
            <a:off x="932814" y="2805176"/>
            <a:ext cx="736536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b="1" spc="10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占字占字</a:t>
            </a:r>
            <a:endParaRPr lang="en-US" altLang="zh-CN" b="1" spc="100" dirty="0">
              <a:solidFill>
                <a:srgbClr val="004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6ABD13-07C2-E4F8-C375-EFD751A7BE2F}"/>
              </a:ext>
            </a:extLst>
          </p:cNvPr>
          <p:cNvSpPr txBox="1"/>
          <p:nvPr/>
        </p:nvSpPr>
        <p:spPr>
          <a:xfrm>
            <a:off x="1095271" y="1707654"/>
            <a:ext cx="6969332" cy="377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占字占字</a:t>
            </a:r>
          </a:p>
        </p:txBody>
      </p:sp>
    </p:spTree>
    <p:extLst>
      <p:ext uri="{BB962C8B-B14F-4D97-AF65-F5344CB8AC3E}">
        <p14:creationId xmlns:p14="http://schemas.microsoft.com/office/powerpoint/2010/main" val="34021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>
            <a:extLst>
              <a:ext uri="{FF2B5EF4-FFF2-40B4-BE49-F238E27FC236}">
                <a16:creationId xmlns:a16="http://schemas.microsoft.com/office/drawing/2014/main" id="{97EF7E31-783A-E224-1047-0E43F9C17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40" y="-35322"/>
            <a:ext cx="7096998" cy="47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ctr"/>
          <a:lstStyle/>
          <a:p>
            <a:pPr>
              <a:buNone/>
            </a:pPr>
            <a:r>
              <a:rPr lang="zh-CN" altLang="en-US" sz="2250" b="1" dirty="0">
                <a:solidFill>
                  <a:schemeClr val="bg1"/>
                </a:solidFill>
                <a:latin typeface="微软雅黑"/>
                <a:ea typeface="微软雅黑"/>
              </a:rPr>
              <a:t>占字</a:t>
            </a:r>
          </a:p>
        </p:txBody>
      </p:sp>
    </p:spTree>
    <p:extLst>
      <p:ext uri="{BB962C8B-B14F-4D97-AF65-F5344CB8AC3E}">
        <p14:creationId xmlns:p14="http://schemas.microsoft.com/office/powerpoint/2010/main" val="42599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组 22"/>
          <p:cNvGrpSpPr/>
          <p:nvPr/>
        </p:nvGrpSpPr>
        <p:grpSpPr>
          <a:xfrm>
            <a:off x="7413625" y="1138238"/>
            <a:ext cx="1368425" cy="384175"/>
            <a:chOff x="7452320" y="295575"/>
            <a:chExt cx="1368152" cy="384810"/>
          </a:xfrm>
        </p:grpSpPr>
        <p:sp>
          <p:nvSpPr>
            <p:cNvPr id="13" name="剪去单角的矩形 12"/>
            <p:cNvSpPr/>
            <p:nvPr/>
          </p:nvSpPr>
          <p:spPr>
            <a:xfrm>
              <a:off x="7452320" y="304867"/>
              <a:ext cx="1368152" cy="360040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kumimoji="1" lang="zh-CN" altLang="en-US" strike="noStrike" noProof="1"/>
            </a:p>
          </p:txBody>
        </p:sp>
        <p:sp>
          <p:nvSpPr>
            <p:cNvPr id="10243" name="文本框 13"/>
            <p:cNvSpPr txBox="1"/>
            <p:nvPr/>
          </p:nvSpPr>
          <p:spPr>
            <a:xfrm>
              <a:off x="7596336" y="295575"/>
              <a:ext cx="1104265" cy="384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CN" b="1">
                  <a:solidFill>
                    <a:srgbClr val="ED7D3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36419" y="2046605"/>
            <a:ext cx="1617345" cy="48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fontAlgn="base"/>
            <a:r>
              <a:rPr kumimoji="1" lang="en-US" altLang="zh-CN" sz="2400" b="1" strike="noStrike" noProof="1">
                <a:solidFill>
                  <a:srgbClr val="ED7D3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About Us</a:t>
            </a:r>
          </a:p>
        </p:txBody>
      </p:sp>
      <p:sp>
        <p:nvSpPr>
          <p:cNvPr id="9" name="矩形 8"/>
          <p:cNvSpPr/>
          <p:nvPr/>
        </p:nvSpPr>
        <p:spPr>
          <a:xfrm rot="2700000">
            <a:off x="1004094" y="2007394"/>
            <a:ext cx="504825" cy="503238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6" name="文本框 43"/>
          <p:cNvSpPr txBox="1"/>
          <p:nvPr/>
        </p:nvSpPr>
        <p:spPr>
          <a:xfrm>
            <a:off x="1055688" y="1974850"/>
            <a:ext cx="431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 rot="2700000">
            <a:off x="4635500" y="1997075"/>
            <a:ext cx="504825" cy="504825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8" name="文本框 32"/>
          <p:cNvSpPr txBox="1"/>
          <p:nvPr/>
        </p:nvSpPr>
        <p:spPr>
          <a:xfrm>
            <a:off x="5467350" y="2046288"/>
            <a:ext cx="2152650" cy="4826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sz="2400" b="1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Work Report</a:t>
            </a:r>
          </a:p>
        </p:txBody>
      </p:sp>
      <p:sp>
        <p:nvSpPr>
          <p:cNvPr id="10249" name="文本框 34"/>
          <p:cNvSpPr txBox="1"/>
          <p:nvPr/>
        </p:nvSpPr>
        <p:spPr>
          <a:xfrm>
            <a:off x="4702175" y="1974850"/>
            <a:ext cx="431800" cy="5476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0250" name="文本框 6"/>
          <p:cNvSpPr txBox="1"/>
          <p:nvPr/>
        </p:nvSpPr>
        <p:spPr>
          <a:xfrm>
            <a:off x="5227638" y="2662238"/>
            <a:ext cx="2362200" cy="6588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2016</a:t>
            </a:r>
            <a:r>
              <a:rPr lang="zh-CN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Enrollment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Recruitment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8450" y="2662238"/>
            <a:ext cx="3284538" cy="285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About the Institute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Dean's Message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Undergraduate Program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esearch </a:t>
            </a: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Faculty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Administration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Campus Scenery</a:t>
            </a:r>
          </a:p>
          <a:p>
            <a:pPr marL="0" indent="0" algn="l" fontAlgn="base">
              <a:buFont typeface="Arial" panose="020B0604020202020204" pitchFamily="34" charset="0"/>
              <a:buNone/>
            </a:pPr>
            <a:endParaRPr kumimoji="1" lang="en-US" alt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kumimoji="1" 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base"/>
            <a:endParaRPr lang="zh-CN" altLang="en-US" strike="noStrike" noProof="1"/>
          </a:p>
        </p:txBody>
      </p:sp>
      <p:pic>
        <p:nvPicPr>
          <p:cNvPr id="1025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392113"/>
            <a:ext cx="349250" cy="4325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直角三角形 11"/>
          <p:cNvSpPr/>
          <p:nvPr/>
        </p:nvSpPr>
        <p:spPr>
          <a:xfrm rot="16200000">
            <a:off x="7266781" y="1194594"/>
            <a:ext cx="207963" cy="2222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0255" name="图片 1" descr="PPT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50" y="217488"/>
            <a:ext cx="1524000" cy="919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6" name="图片 4" descr="PPT-0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92" y="0"/>
            <a:ext cx="9180384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021827" y="22875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noProof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参考文献</a:t>
            </a:r>
            <a:endParaRPr kumimoji="1" lang="en-US" strike="noStrike" noProof="1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2DA4277-6854-4FCB-AD48-589B9EB8CE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304" y="75643"/>
            <a:ext cx="1300801" cy="11206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94C218-1845-D335-6245-EC4BFF8D6B45}"/>
              </a:ext>
            </a:extLst>
          </p:cNvPr>
          <p:cNvSpPr txBox="1"/>
          <p:nvPr/>
        </p:nvSpPr>
        <p:spPr>
          <a:xfrm>
            <a:off x="2070144" y="3082569"/>
            <a:ext cx="235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Reference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171291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>
            <a:extLst>
              <a:ext uri="{FF2B5EF4-FFF2-40B4-BE49-F238E27FC236}">
                <a16:creationId xmlns:a16="http://schemas.microsoft.com/office/drawing/2014/main" id="{97EF7E31-783A-E224-1047-0E43F9C17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40" y="-35322"/>
            <a:ext cx="7096998" cy="47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ctr"/>
          <a:lstStyle/>
          <a:p>
            <a:pPr>
              <a:buNone/>
            </a:pPr>
            <a:r>
              <a:rPr lang="zh-CN" altLang="en-US" sz="2250" b="1" dirty="0">
                <a:solidFill>
                  <a:schemeClr val="bg1"/>
                </a:solidFill>
                <a:latin typeface="微软雅黑"/>
                <a:ea typeface="微软雅黑"/>
              </a:rPr>
              <a:t>占字</a:t>
            </a:r>
          </a:p>
        </p:txBody>
      </p:sp>
    </p:spTree>
    <p:extLst>
      <p:ext uri="{BB962C8B-B14F-4D97-AF65-F5344CB8AC3E}">
        <p14:creationId xmlns:p14="http://schemas.microsoft.com/office/powerpoint/2010/main" val="113789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913F1A4B-8393-530D-7885-8522CE17BED7}"/>
              </a:ext>
            </a:extLst>
          </p:cNvPr>
          <p:cNvSpPr txBox="1"/>
          <p:nvPr/>
        </p:nvSpPr>
        <p:spPr>
          <a:xfrm>
            <a:off x="-36513" y="1563638"/>
            <a:ext cx="9217025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4400" b="1" dirty="0">
                <a:solidFill>
                  <a:srgbClr val="0065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谢谢</a:t>
            </a:r>
            <a:r>
              <a:rPr lang="en-US" altLang="zh-CN" sz="4400" b="1" dirty="0">
                <a:solidFill>
                  <a:srgbClr val="0065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7A2CEB-D72C-3F11-B978-D0EF6ECDA35B}"/>
              </a:ext>
            </a:extLst>
          </p:cNvPr>
          <p:cNvSpPr txBox="1"/>
          <p:nvPr/>
        </p:nvSpPr>
        <p:spPr>
          <a:xfrm>
            <a:off x="2195735" y="2643758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/>
                </a:solidFill>
              </a:rPr>
              <a:t>Thanks for listening</a:t>
            </a:r>
            <a:endParaRPr lang="zh-CN" altLang="en-US" sz="3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Number_2">
            <a:extLst>
              <a:ext uri="{FF2B5EF4-FFF2-40B4-BE49-F238E27FC236}">
                <a16:creationId xmlns:a16="http://schemas.microsoft.com/office/drawing/2014/main" id="{04FD2E2E-9005-EE3E-CD24-895110639C5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90749" y="1269102"/>
            <a:ext cx="269985" cy="27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MH_Entry_2">
            <a:extLst>
              <a:ext uri="{FF2B5EF4-FFF2-40B4-BE49-F238E27FC236}">
                <a16:creationId xmlns:a16="http://schemas.microsoft.com/office/drawing/2014/main" id="{9E13E4E4-C6F0-9700-8902-D4D4EFD295C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292080" y="1222487"/>
            <a:ext cx="1753985" cy="4154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简介</a:t>
            </a:r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9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9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Number_3">
            <a:extLst>
              <a:ext uri="{FF2B5EF4-FFF2-40B4-BE49-F238E27FC236}">
                <a16:creationId xmlns:a16="http://schemas.microsoft.com/office/drawing/2014/main" id="{50878386-1D52-641D-F53A-6E08A670F6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790749" y="1810503"/>
            <a:ext cx="269985" cy="27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MH_Entry_3">
            <a:extLst>
              <a:ext uri="{FF2B5EF4-FFF2-40B4-BE49-F238E27FC236}">
                <a16:creationId xmlns:a16="http://schemas.microsoft.com/office/drawing/2014/main" id="{B4E877BB-DCBA-90A9-52AD-44F988A5A3F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292079" y="1764629"/>
            <a:ext cx="1753985" cy="4154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研究方案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PROGRAM</a:t>
            </a:r>
            <a:endParaRPr lang="zh-CN" altLang="en-US" sz="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Number_4">
            <a:extLst>
              <a:ext uri="{FF2B5EF4-FFF2-40B4-BE49-F238E27FC236}">
                <a16:creationId xmlns:a16="http://schemas.microsoft.com/office/drawing/2014/main" id="{29A6CC7C-FA69-974A-95B1-F7204BC109D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790749" y="2354321"/>
            <a:ext cx="269985" cy="27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MH_Others_1">
            <a:extLst>
              <a:ext uri="{FF2B5EF4-FFF2-40B4-BE49-F238E27FC236}">
                <a16:creationId xmlns:a16="http://schemas.microsoft.com/office/drawing/2014/main" id="{22BFB618-3C5C-6E55-D706-BEE79913684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11760" y="1222487"/>
            <a:ext cx="1261884" cy="269852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8200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1" name="MH_Others_2">
            <a:extLst>
              <a:ext uri="{FF2B5EF4-FFF2-40B4-BE49-F238E27FC236}">
                <a16:creationId xmlns:a16="http://schemas.microsoft.com/office/drawing/2014/main" id="{0205594D-5565-A795-5507-845981F7D07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5400000">
            <a:off x="1099427" y="2331000"/>
            <a:ext cx="2346295" cy="481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100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100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Number_4">
            <a:extLst>
              <a:ext uri="{FF2B5EF4-FFF2-40B4-BE49-F238E27FC236}">
                <a16:creationId xmlns:a16="http://schemas.microsoft.com/office/drawing/2014/main" id="{4A4B05B3-336F-2F3F-AC74-9EA35411E7F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790749" y="3432155"/>
            <a:ext cx="269985" cy="27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MH_Entry_4">
            <a:extLst>
              <a:ext uri="{FF2B5EF4-FFF2-40B4-BE49-F238E27FC236}">
                <a16:creationId xmlns:a16="http://schemas.microsoft.com/office/drawing/2014/main" id="{D4F4BD27-C8BF-973E-1AE5-79F3FB94A9F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292077" y="2840171"/>
            <a:ext cx="1753985" cy="4154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进度安排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9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SCHEDULE</a:t>
            </a:r>
            <a:endParaRPr lang="zh-CN" altLang="en-US" sz="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Number_1">
            <a:extLst>
              <a:ext uri="{FF2B5EF4-FFF2-40B4-BE49-F238E27FC236}">
                <a16:creationId xmlns:a16="http://schemas.microsoft.com/office/drawing/2014/main" id="{69E3114A-D562-B1E6-4856-5FEE9B1D00C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790749" y="2893238"/>
            <a:ext cx="269985" cy="27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5" name="MH_Entry_1">
            <a:extLst>
              <a:ext uri="{FF2B5EF4-FFF2-40B4-BE49-F238E27FC236}">
                <a16:creationId xmlns:a16="http://schemas.microsoft.com/office/drawing/2014/main" id="{6B0159BE-8947-AA50-808F-9675BE38DD4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292078" y="2302400"/>
            <a:ext cx="1753985" cy="4154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创新与展望</a:t>
            </a:r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9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INNOVATION &amp; FUTURE WORK</a:t>
            </a:r>
            <a:endParaRPr lang="zh-CN" altLang="en-US" sz="9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Entry_1">
            <a:extLst>
              <a:ext uri="{FF2B5EF4-FFF2-40B4-BE49-F238E27FC236}">
                <a16:creationId xmlns:a16="http://schemas.microsoft.com/office/drawing/2014/main" id="{020FFEB8-4B32-1C59-3473-23B93751E17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292076" y="3377942"/>
            <a:ext cx="1753985" cy="41549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参考文献</a:t>
            </a:r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9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REFERENCE</a:t>
            </a:r>
            <a:endParaRPr lang="zh-CN" altLang="en-US" sz="9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DE37B88-51C5-C998-D468-1C42CB08E6A5}"/>
              </a:ext>
            </a:extLst>
          </p:cNvPr>
          <p:cNvCxnSpPr>
            <a:cxnSpLocks/>
          </p:cNvCxnSpPr>
          <p:nvPr/>
        </p:nvCxnSpPr>
        <p:spPr>
          <a:xfrm>
            <a:off x="4139952" y="889439"/>
            <a:ext cx="0" cy="3318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组 22"/>
          <p:cNvGrpSpPr/>
          <p:nvPr/>
        </p:nvGrpSpPr>
        <p:grpSpPr>
          <a:xfrm>
            <a:off x="7413625" y="1138238"/>
            <a:ext cx="1368425" cy="384175"/>
            <a:chOff x="7452320" y="295575"/>
            <a:chExt cx="1368152" cy="384810"/>
          </a:xfrm>
        </p:grpSpPr>
        <p:sp>
          <p:nvSpPr>
            <p:cNvPr id="13" name="剪去单角的矩形 12"/>
            <p:cNvSpPr/>
            <p:nvPr/>
          </p:nvSpPr>
          <p:spPr>
            <a:xfrm>
              <a:off x="7452320" y="304867"/>
              <a:ext cx="1368152" cy="360040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kumimoji="1" lang="zh-CN" altLang="en-US" strike="noStrike" noProof="1"/>
            </a:p>
          </p:txBody>
        </p:sp>
        <p:sp>
          <p:nvSpPr>
            <p:cNvPr id="10243" name="文本框 13"/>
            <p:cNvSpPr txBox="1"/>
            <p:nvPr/>
          </p:nvSpPr>
          <p:spPr>
            <a:xfrm>
              <a:off x="7596336" y="295575"/>
              <a:ext cx="1104265" cy="384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CN" b="1">
                  <a:solidFill>
                    <a:srgbClr val="ED7D3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36419" y="2046605"/>
            <a:ext cx="1617345" cy="48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fontAlgn="base"/>
            <a:r>
              <a:rPr kumimoji="1" lang="en-US" altLang="zh-CN" sz="2400" b="1" strike="noStrike" noProof="1">
                <a:solidFill>
                  <a:srgbClr val="ED7D3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About Us</a:t>
            </a:r>
          </a:p>
        </p:txBody>
      </p:sp>
      <p:sp>
        <p:nvSpPr>
          <p:cNvPr id="9" name="矩形 8"/>
          <p:cNvSpPr/>
          <p:nvPr/>
        </p:nvSpPr>
        <p:spPr>
          <a:xfrm rot="2700000">
            <a:off x="1004094" y="2007394"/>
            <a:ext cx="504825" cy="503238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6" name="文本框 43"/>
          <p:cNvSpPr txBox="1"/>
          <p:nvPr/>
        </p:nvSpPr>
        <p:spPr>
          <a:xfrm>
            <a:off x="1055688" y="1974850"/>
            <a:ext cx="431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 rot="2700000">
            <a:off x="4635500" y="1997075"/>
            <a:ext cx="504825" cy="504825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8" name="文本框 32"/>
          <p:cNvSpPr txBox="1"/>
          <p:nvPr/>
        </p:nvSpPr>
        <p:spPr>
          <a:xfrm>
            <a:off x="5467350" y="2046288"/>
            <a:ext cx="2152650" cy="4826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sz="2400" b="1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Work Report</a:t>
            </a:r>
          </a:p>
        </p:txBody>
      </p:sp>
      <p:sp>
        <p:nvSpPr>
          <p:cNvPr id="10249" name="文本框 34"/>
          <p:cNvSpPr txBox="1"/>
          <p:nvPr/>
        </p:nvSpPr>
        <p:spPr>
          <a:xfrm>
            <a:off x="4702175" y="1974850"/>
            <a:ext cx="431800" cy="5476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0250" name="文本框 6"/>
          <p:cNvSpPr txBox="1"/>
          <p:nvPr/>
        </p:nvSpPr>
        <p:spPr>
          <a:xfrm>
            <a:off x="5227638" y="2662238"/>
            <a:ext cx="2362200" cy="6588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2016</a:t>
            </a:r>
            <a:r>
              <a:rPr lang="zh-CN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Enrollment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Recruitment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8450" y="2662238"/>
            <a:ext cx="3284538" cy="285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About the Institute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Dean's Message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Undergraduate Program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esearch </a:t>
            </a: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Faculty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Administration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Campus Scenery</a:t>
            </a:r>
          </a:p>
          <a:p>
            <a:pPr marL="0" indent="0" algn="l" fontAlgn="base">
              <a:buFont typeface="Arial" panose="020B0604020202020204" pitchFamily="34" charset="0"/>
              <a:buNone/>
            </a:pPr>
            <a:endParaRPr kumimoji="1" lang="en-US" alt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kumimoji="1" 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base"/>
            <a:endParaRPr lang="zh-CN" altLang="en-US" strike="noStrike" noProof="1"/>
          </a:p>
        </p:txBody>
      </p:sp>
      <p:pic>
        <p:nvPicPr>
          <p:cNvPr id="1025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392113"/>
            <a:ext cx="349250" cy="4325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直角三角形 11"/>
          <p:cNvSpPr/>
          <p:nvPr/>
        </p:nvSpPr>
        <p:spPr>
          <a:xfrm rot="16200000">
            <a:off x="7266781" y="1194594"/>
            <a:ext cx="207963" cy="2222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0255" name="图片 1" descr="PPT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50" y="217488"/>
            <a:ext cx="1524000" cy="919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6" name="图片 4" descr="PPT-0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92" y="0"/>
            <a:ext cx="9180384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021827" y="22875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noProof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endParaRPr kumimoji="1" lang="en-US" strike="noStrike" noProof="1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2DA4277-6854-4FCB-AD48-589B9EB8CE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304" y="75643"/>
            <a:ext cx="1300801" cy="11206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94C218-1845-D335-6245-EC4BFF8D6B45}"/>
              </a:ext>
            </a:extLst>
          </p:cNvPr>
          <p:cNvSpPr txBox="1"/>
          <p:nvPr/>
        </p:nvSpPr>
        <p:spPr>
          <a:xfrm>
            <a:off x="2070144" y="3082569"/>
            <a:ext cx="235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244287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>
            <a:extLst>
              <a:ext uri="{FF2B5EF4-FFF2-40B4-BE49-F238E27FC236}">
                <a16:creationId xmlns:a16="http://schemas.microsoft.com/office/drawing/2014/main" id="{97EF7E31-783A-E224-1047-0E43F9C17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40" y="-35322"/>
            <a:ext cx="7096998" cy="47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ctr"/>
          <a:lstStyle/>
          <a:p>
            <a:pPr>
              <a:buNone/>
            </a:pPr>
            <a:r>
              <a:rPr lang="zh-CN" altLang="en-US" sz="2250" b="1" dirty="0">
                <a:solidFill>
                  <a:schemeClr val="bg1"/>
                </a:solidFill>
                <a:latin typeface="微软雅黑"/>
                <a:ea typeface="微软雅黑"/>
              </a:rPr>
              <a:t>占字</a:t>
            </a:r>
          </a:p>
        </p:txBody>
      </p:sp>
    </p:spTree>
    <p:extLst>
      <p:ext uri="{BB962C8B-B14F-4D97-AF65-F5344CB8AC3E}">
        <p14:creationId xmlns:p14="http://schemas.microsoft.com/office/powerpoint/2010/main" val="32494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组 22"/>
          <p:cNvGrpSpPr/>
          <p:nvPr/>
        </p:nvGrpSpPr>
        <p:grpSpPr>
          <a:xfrm>
            <a:off x="7413625" y="1138238"/>
            <a:ext cx="1368425" cy="384175"/>
            <a:chOff x="7452320" y="295575"/>
            <a:chExt cx="1368152" cy="384810"/>
          </a:xfrm>
        </p:grpSpPr>
        <p:sp>
          <p:nvSpPr>
            <p:cNvPr id="13" name="剪去单角的矩形 12"/>
            <p:cNvSpPr/>
            <p:nvPr/>
          </p:nvSpPr>
          <p:spPr>
            <a:xfrm>
              <a:off x="7452320" y="304867"/>
              <a:ext cx="1368152" cy="360040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kumimoji="1" lang="zh-CN" altLang="en-US" strike="noStrike" noProof="1"/>
            </a:p>
          </p:txBody>
        </p:sp>
        <p:sp>
          <p:nvSpPr>
            <p:cNvPr id="10243" name="文本框 13"/>
            <p:cNvSpPr txBox="1"/>
            <p:nvPr/>
          </p:nvSpPr>
          <p:spPr>
            <a:xfrm>
              <a:off x="7596336" y="295575"/>
              <a:ext cx="1104265" cy="384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CN" b="1">
                  <a:solidFill>
                    <a:srgbClr val="ED7D3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36419" y="2046605"/>
            <a:ext cx="1617345" cy="48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fontAlgn="base"/>
            <a:r>
              <a:rPr kumimoji="1" lang="en-US" altLang="zh-CN" sz="2400" b="1" strike="noStrike" noProof="1">
                <a:solidFill>
                  <a:srgbClr val="ED7D3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About Us</a:t>
            </a:r>
          </a:p>
        </p:txBody>
      </p:sp>
      <p:sp>
        <p:nvSpPr>
          <p:cNvPr id="9" name="矩形 8"/>
          <p:cNvSpPr/>
          <p:nvPr/>
        </p:nvSpPr>
        <p:spPr>
          <a:xfrm rot="2700000">
            <a:off x="1004094" y="2007394"/>
            <a:ext cx="504825" cy="503238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6" name="文本框 43"/>
          <p:cNvSpPr txBox="1"/>
          <p:nvPr/>
        </p:nvSpPr>
        <p:spPr>
          <a:xfrm>
            <a:off x="1055688" y="1974850"/>
            <a:ext cx="431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 rot="2700000">
            <a:off x="4635500" y="1997075"/>
            <a:ext cx="504825" cy="504825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8" name="文本框 32"/>
          <p:cNvSpPr txBox="1"/>
          <p:nvPr/>
        </p:nvSpPr>
        <p:spPr>
          <a:xfrm>
            <a:off x="5467350" y="2046288"/>
            <a:ext cx="2152650" cy="4826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sz="2400" b="1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Work Report</a:t>
            </a:r>
          </a:p>
        </p:txBody>
      </p:sp>
      <p:sp>
        <p:nvSpPr>
          <p:cNvPr id="10249" name="文本框 34"/>
          <p:cNvSpPr txBox="1"/>
          <p:nvPr/>
        </p:nvSpPr>
        <p:spPr>
          <a:xfrm>
            <a:off x="4702175" y="1974850"/>
            <a:ext cx="431800" cy="5476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0250" name="文本框 6"/>
          <p:cNvSpPr txBox="1"/>
          <p:nvPr/>
        </p:nvSpPr>
        <p:spPr>
          <a:xfrm>
            <a:off x="5227638" y="2662238"/>
            <a:ext cx="2362200" cy="6588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2016</a:t>
            </a:r>
            <a:r>
              <a:rPr lang="zh-CN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Enrollment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Recruitment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8450" y="2662238"/>
            <a:ext cx="3284538" cy="285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About the Institute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Dean's Message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Undergraduate Program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esearch </a:t>
            </a: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Faculty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Administration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Campus Scenery</a:t>
            </a:r>
          </a:p>
          <a:p>
            <a:pPr marL="0" indent="0" algn="l" fontAlgn="base">
              <a:buFont typeface="Arial" panose="020B0604020202020204" pitchFamily="34" charset="0"/>
              <a:buNone/>
            </a:pPr>
            <a:endParaRPr kumimoji="1" lang="en-US" alt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kumimoji="1" 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base"/>
            <a:endParaRPr lang="zh-CN" altLang="en-US" strike="noStrike" noProof="1"/>
          </a:p>
        </p:txBody>
      </p:sp>
      <p:pic>
        <p:nvPicPr>
          <p:cNvPr id="1025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392113"/>
            <a:ext cx="349250" cy="4325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直角三角形 11"/>
          <p:cNvSpPr/>
          <p:nvPr/>
        </p:nvSpPr>
        <p:spPr>
          <a:xfrm rot="16200000">
            <a:off x="7266781" y="1194594"/>
            <a:ext cx="207963" cy="2222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0255" name="图片 1" descr="PPT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50" y="217488"/>
            <a:ext cx="1524000" cy="919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6" name="图片 4" descr="PPT-0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92" y="0"/>
            <a:ext cx="9180384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021827" y="22875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noProof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研究方案</a:t>
            </a:r>
            <a:endParaRPr kumimoji="1" lang="en-US" strike="noStrike" noProof="1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2DA4277-6854-4FCB-AD48-589B9EB8CE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304" y="75643"/>
            <a:ext cx="1300801" cy="11206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94C218-1845-D335-6245-EC4BFF8D6B45}"/>
              </a:ext>
            </a:extLst>
          </p:cNvPr>
          <p:cNvSpPr txBox="1"/>
          <p:nvPr/>
        </p:nvSpPr>
        <p:spPr>
          <a:xfrm>
            <a:off x="2070144" y="3082569"/>
            <a:ext cx="358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Research program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688552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>
            <a:extLst>
              <a:ext uri="{FF2B5EF4-FFF2-40B4-BE49-F238E27FC236}">
                <a16:creationId xmlns:a16="http://schemas.microsoft.com/office/drawing/2014/main" id="{97EF7E31-783A-E224-1047-0E43F9C17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40" y="-35322"/>
            <a:ext cx="7096998" cy="47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ctr"/>
          <a:lstStyle/>
          <a:p>
            <a:pPr>
              <a:buNone/>
            </a:pPr>
            <a:r>
              <a:rPr lang="zh-CN" altLang="en-US" sz="2250" b="1" dirty="0">
                <a:solidFill>
                  <a:schemeClr val="bg1"/>
                </a:solidFill>
                <a:latin typeface="微软雅黑"/>
                <a:ea typeface="微软雅黑"/>
              </a:rPr>
              <a:t>占字</a:t>
            </a:r>
          </a:p>
        </p:txBody>
      </p:sp>
    </p:spTree>
    <p:extLst>
      <p:ext uri="{BB962C8B-B14F-4D97-AF65-F5344CB8AC3E}">
        <p14:creationId xmlns:p14="http://schemas.microsoft.com/office/powerpoint/2010/main" val="218730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组 22"/>
          <p:cNvGrpSpPr/>
          <p:nvPr/>
        </p:nvGrpSpPr>
        <p:grpSpPr>
          <a:xfrm>
            <a:off x="7413625" y="1138238"/>
            <a:ext cx="1368425" cy="384175"/>
            <a:chOff x="7452320" y="295575"/>
            <a:chExt cx="1368152" cy="384810"/>
          </a:xfrm>
        </p:grpSpPr>
        <p:sp>
          <p:nvSpPr>
            <p:cNvPr id="13" name="剪去单角的矩形 12"/>
            <p:cNvSpPr/>
            <p:nvPr/>
          </p:nvSpPr>
          <p:spPr>
            <a:xfrm>
              <a:off x="7452320" y="304867"/>
              <a:ext cx="1368152" cy="360040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kumimoji="1" lang="zh-CN" altLang="en-US" strike="noStrike" noProof="1"/>
            </a:p>
          </p:txBody>
        </p:sp>
        <p:sp>
          <p:nvSpPr>
            <p:cNvPr id="10243" name="文本框 13"/>
            <p:cNvSpPr txBox="1"/>
            <p:nvPr/>
          </p:nvSpPr>
          <p:spPr>
            <a:xfrm>
              <a:off x="7596336" y="295575"/>
              <a:ext cx="1104265" cy="384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CN" b="1">
                  <a:solidFill>
                    <a:srgbClr val="ED7D3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36419" y="2046605"/>
            <a:ext cx="1617345" cy="48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fontAlgn="base"/>
            <a:r>
              <a:rPr kumimoji="1" lang="en-US" altLang="zh-CN" sz="2400" b="1" strike="noStrike" noProof="1">
                <a:solidFill>
                  <a:srgbClr val="ED7D3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About Us</a:t>
            </a:r>
          </a:p>
        </p:txBody>
      </p:sp>
      <p:sp>
        <p:nvSpPr>
          <p:cNvPr id="9" name="矩形 8"/>
          <p:cNvSpPr/>
          <p:nvPr/>
        </p:nvSpPr>
        <p:spPr>
          <a:xfrm rot="2700000">
            <a:off x="1004094" y="2007394"/>
            <a:ext cx="504825" cy="503238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6" name="文本框 43"/>
          <p:cNvSpPr txBox="1"/>
          <p:nvPr/>
        </p:nvSpPr>
        <p:spPr>
          <a:xfrm>
            <a:off x="1055688" y="1974850"/>
            <a:ext cx="431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 rot="2700000">
            <a:off x="4635500" y="1997075"/>
            <a:ext cx="504825" cy="504825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8" name="文本框 32"/>
          <p:cNvSpPr txBox="1"/>
          <p:nvPr/>
        </p:nvSpPr>
        <p:spPr>
          <a:xfrm>
            <a:off x="5467350" y="2046288"/>
            <a:ext cx="2152650" cy="4826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sz="2400" b="1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Work Report</a:t>
            </a:r>
          </a:p>
        </p:txBody>
      </p:sp>
      <p:sp>
        <p:nvSpPr>
          <p:cNvPr id="10249" name="文本框 34"/>
          <p:cNvSpPr txBox="1"/>
          <p:nvPr/>
        </p:nvSpPr>
        <p:spPr>
          <a:xfrm>
            <a:off x="4702175" y="1974850"/>
            <a:ext cx="431800" cy="5476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0250" name="文本框 6"/>
          <p:cNvSpPr txBox="1"/>
          <p:nvPr/>
        </p:nvSpPr>
        <p:spPr>
          <a:xfrm>
            <a:off x="5227638" y="2662238"/>
            <a:ext cx="2362200" cy="6588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2016</a:t>
            </a:r>
            <a:r>
              <a:rPr lang="zh-CN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Enrollment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Recruitment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8450" y="2662238"/>
            <a:ext cx="3284538" cy="285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About the Institute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Dean's Message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Undergraduate Program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esearch </a:t>
            </a: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Faculty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Administration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Campus Scenery</a:t>
            </a:r>
          </a:p>
          <a:p>
            <a:pPr marL="0" indent="0" algn="l" fontAlgn="base">
              <a:buFont typeface="Arial" panose="020B0604020202020204" pitchFamily="34" charset="0"/>
              <a:buNone/>
            </a:pPr>
            <a:endParaRPr kumimoji="1" lang="en-US" alt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kumimoji="1" 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base"/>
            <a:endParaRPr lang="zh-CN" altLang="en-US" strike="noStrike" noProof="1"/>
          </a:p>
        </p:txBody>
      </p:sp>
      <p:pic>
        <p:nvPicPr>
          <p:cNvPr id="1025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392113"/>
            <a:ext cx="349250" cy="4325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直角三角形 11"/>
          <p:cNvSpPr/>
          <p:nvPr/>
        </p:nvSpPr>
        <p:spPr>
          <a:xfrm rot="16200000">
            <a:off x="7266781" y="1194594"/>
            <a:ext cx="207963" cy="2222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0255" name="图片 1" descr="PPT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50" y="217488"/>
            <a:ext cx="1524000" cy="919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6" name="图片 4" descr="PPT-0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92" y="0"/>
            <a:ext cx="9180384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021827" y="228758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strike="noStrike" noProof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创新与展望</a:t>
            </a:r>
            <a:endParaRPr kumimoji="1" lang="en-US" strike="noStrike" noProof="1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2DA4277-6854-4FCB-AD48-589B9EB8CE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304" y="75643"/>
            <a:ext cx="1300801" cy="11206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94C218-1845-D335-6245-EC4BFF8D6B45}"/>
              </a:ext>
            </a:extLst>
          </p:cNvPr>
          <p:cNvSpPr txBox="1"/>
          <p:nvPr/>
        </p:nvSpPr>
        <p:spPr>
          <a:xfrm>
            <a:off x="2070144" y="3082569"/>
            <a:ext cx="500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Innovation &amp; </a:t>
            </a:r>
            <a:r>
              <a:rPr kumimoji="1" lang="en-US" altLang="zh-CN" sz="2400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Fuure</a:t>
            </a:r>
            <a:r>
              <a:rPr kumimoji="1" lang="en-US" altLang="zh-CN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work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648702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>
            <a:extLst>
              <a:ext uri="{FF2B5EF4-FFF2-40B4-BE49-F238E27FC236}">
                <a16:creationId xmlns:a16="http://schemas.microsoft.com/office/drawing/2014/main" id="{97EF7E31-783A-E224-1047-0E43F9C17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40" y="-35322"/>
            <a:ext cx="7096998" cy="47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ctr"/>
          <a:lstStyle/>
          <a:p>
            <a:pPr>
              <a:buNone/>
            </a:pPr>
            <a:r>
              <a:rPr lang="zh-CN" altLang="en-US" sz="2250" b="1" dirty="0">
                <a:solidFill>
                  <a:schemeClr val="bg1"/>
                </a:solidFill>
                <a:latin typeface="微软雅黑"/>
                <a:ea typeface="微软雅黑"/>
              </a:rPr>
              <a:t>占字</a:t>
            </a:r>
          </a:p>
        </p:txBody>
      </p:sp>
    </p:spTree>
    <p:extLst>
      <p:ext uri="{BB962C8B-B14F-4D97-AF65-F5344CB8AC3E}">
        <p14:creationId xmlns:p14="http://schemas.microsoft.com/office/powerpoint/2010/main" val="7839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42"/>
    </mc:Choice>
    <mc:Fallback xmlns="">
      <p:transition advTm="3444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组 22"/>
          <p:cNvGrpSpPr/>
          <p:nvPr/>
        </p:nvGrpSpPr>
        <p:grpSpPr>
          <a:xfrm>
            <a:off x="7413625" y="1138238"/>
            <a:ext cx="1368425" cy="384175"/>
            <a:chOff x="7452320" y="295575"/>
            <a:chExt cx="1368152" cy="384810"/>
          </a:xfrm>
        </p:grpSpPr>
        <p:sp>
          <p:nvSpPr>
            <p:cNvPr id="13" name="剪去单角的矩形 12"/>
            <p:cNvSpPr/>
            <p:nvPr/>
          </p:nvSpPr>
          <p:spPr>
            <a:xfrm>
              <a:off x="7452320" y="304867"/>
              <a:ext cx="1368152" cy="360040"/>
            </a:xfrm>
            <a:prstGeom prst="snip1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kumimoji="1" lang="zh-CN" altLang="en-US" strike="noStrike" noProof="1"/>
            </a:p>
          </p:txBody>
        </p:sp>
        <p:sp>
          <p:nvSpPr>
            <p:cNvPr id="10243" name="文本框 13"/>
            <p:cNvSpPr txBox="1"/>
            <p:nvPr/>
          </p:nvSpPr>
          <p:spPr>
            <a:xfrm>
              <a:off x="7596336" y="295575"/>
              <a:ext cx="1104265" cy="384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CN" b="1">
                  <a:solidFill>
                    <a:srgbClr val="ED7D3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36419" y="2046605"/>
            <a:ext cx="1617345" cy="4832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fontAlgn="base"/>
            <a:r>
              <a:rPr kumimoji="1" lang="en-US" altLang="zh-CN" sz="2400" b="1" strike="noStrike" noProof="1">
                <a:solidFill>
                  <a:srgbClr val="ED7D3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About Us</a:t>
            </a:r>
          </a:p>
        </p:txBody>
      </p:sp>
      <p:sp>
        <p:nvSpPr>
          <p:cNvPr id="9" name="矩形 8"/>
          <p:cNvSpPr/>
          <p:nvPr/>
        </p:nvSpPr>
        <p:spPr>
          <a:xfrm rot="2700000">
            <a:off x="1004094" y="2007394"/>
            <a:ext cx="504825" cy="503238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6" name="文本框 43"/>
          <p:cNvSpPr txBox="1"/>
          <p:nvPr/>
        </p:nvSpPr>
        <p:spPr>
          <a:xfrm>
            <a:off x="1055688" y="1974850"/>
            <a:ext cx="431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 rot="2700000">
            <a:off x="4635500" y="1997075"/>
            <a:ext cx="504825" cy="504825"/>
          </a:xfrm>
          <a:prstGeom prst="rect">
            <a:avLst/>
          </a:prstGeom>
          <a:solidFill>
            <a:srgbClr val="ED7D31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10248" name="文本框 32"/>
          <p:cNvSpPr txBox="1"/>
          <p:nvPr/>
        </p:nvSpPr>
        <p:spPr>
          <a:xfrm>
            <a:off x="5467350" y="2046288"/>
            <a:ext cx="2152650" cy="4826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sz="2400" b="1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Work Report</a:t>
            </a:r>
          </a:p>
        </p:txBody>
      </p:sp>
      <p:sp>
        <p:nvSpPr>
          <p:cNvPr id="10249" name="文本框 34"/>
          <p:cNvSpPr txBox="1"/>
          <p:nvPr/>
        </p:nvSpPr>
        <p:spPr>
          <a:xfrm>
            <a:off x="4702175" y="1974850"/>
            <a:ext cx="431800" cy="5476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0250" name="文本框 6"/>
          <p:cNvSpPr txBox="1"/>
          <p:nvPr/>
        </p:nvSpPr>
        <p:spPr>
          <a:xfrm>
            <a:off x="5227638" y="2662238"/>
            <a:ext cx="2362200" cy="6588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2016</a:t>
            </a:r>
            <a:r>
              <a:rPr lang="zh-CN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Enrollment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Recruitment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68450" y="2662238"/>
            <a:ext cx="3284538" cy="285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About the Institute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Dean's Message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Undergraduate Program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esearch </a:t>
            </a: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kumimoji="1" 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altLang="zh-CN" b="1" strike="noStrike" noProof="1">
                <a:solidFill>
                  <a:srgbClr val="0065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Faculty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Administration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kumimoji="1" lang="en-US" b="1" strike="noStrike" noProof="1">
                <a:solidFill>
                  <a:srgbClr val="0065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Campus Scenery</a:t>
            </a:r>
          </a:p>
          <a:p>
            <a:pPr marL="0" indent="0" algn="l" fontAlgn="base">
              <a:buFont typeface="Arial" panose="020B0604020202020204" pitchFamily="34" charset="0"/>
              <a:buNone/>
            </a:pPr>
            <a:endParaRPr kumimoji="1" lang="en-US" alt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kumimoji="1" lang="zh-CN" b="1" strike="noStrike" noProof="1">
              <a:solidFill>
                <a:srgbClr val="0065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base"/>
            <a:endParaRPr lang="zh-CN" altLang="en-US" strike="noStrike" noProof="1"/>
          </a:p>
        </p:txBody>
      </p:sp>
      <p:pic>
        <p:nvPicPr>
          <p:cNvPr id="10252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392113"/>
            <a:ext cx="349250" cy="4325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直角三角形 11"/>
          <p:cNvSpPr/>
          <p:nvPr/>
        </p:nvSpPr>
        <p:spPr>
          <a:xfrm rot="16200000">
            <a:off x="7266781" y="1194594"/>
            <a:ext cx="207963" cy="2222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0255" name="图片 1" descr="PPT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50" y="217488"/>
            <a:ext cx="1524000" cy="919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6" name="图片 4" descr="PPT-0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92" y="0"/>
            <a:ext cx="9180384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021827" y="22875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strike="noStrike" noProof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进度安排</a:t>
            </a:r>
            <a:endParaRPr kumimoji="1" lang="en-US" strike="noStrike" noProof="1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2DA4277-6854-4FCB-AD48-589B9EB8CE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304" y="75643"/>
            <a:ext cx="1300801" cy="11206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94C218-1845-D335-6245-EC4BFF8D6B45}"/>
              </a:ext>
            </a:extLst>
          </p:cNvPr>
          <p:cNvSpPr txBox="1"/>
          <p:nvPr/>
        </p:nvSpPr>
        <p:spPr>
          <a:xfrm>
            <a:off x="2070144" y="3082569"/>
            <a:ext cx="235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Schedule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3703194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5699</TotalTime>
  <Words>217</Words>
  <Application>Microsoft Office PowerPoint</Application>
  <PresentationFormat>全屏显示(16:9)</PresentationFormat>
  <Paragraphs>118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Microsoft YaHei UI</vt:lpstr>
      <vt:lpstr>微软雅黑</vt:lpstr>
      <vt:lpstr>Arial</vt:lpstr>
      <vt:lpstr>Calibri</vt:lpstr>
      <vt:lpstr>Calibri Light</vt:lpstr>
      <vt:lpstr>自定义设计方案</vt:lpstr>
      <vt:lpstr>1_自定义设计方案</vt:lpstr>
      <vt:lpstr>4_自定义设计方案</vt:lpstr>
      <vt:lpstr>5_自定义设计方案</vt:lpstr>
      <vt:lpstr>6_自定义设计方案</vt:lpstr>
      <vt:lpstr>7_自定义设计方案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寓言映画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陈于思</dc:creator>
  <cp:lastModifiedBy>梦 有蝶</cp:lastModifiedBy>
  <cp:revision>2365</cp:revision>
  <dcterms:created xsi:type="dcterms:W3CDTF">2010-04-25T05:01:00Z</dcterms:created>
  <dcterms:modified xsi:type="dcterms:W3CDTF">2022-10-31T10:44:49Z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  <property fmtid="{D5CDD505-2E9C-101B-9397-08002B2CF9AE}" pid="3" name="ContentTypeId">
    <vt:lpwstr>0x0101001B4FABD3CA55EB4597ABDF15CF7175E5</vt:lpwstr>
  </property>
</Properties>
</file>